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6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A9221-C584-4D58-8D16-115F2A0FE320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F0346E7B-DC9F-431F-9691-D7AE408A52CC}">
      <dgm:prSet phldrT="[Text]" custT="1"/>
      <dgm:spPr/>
      <dgm:t>
        <a:bodyPr/>
        <a:lstStyle/>
        <a:p>
          <a:r>
            <a:rPr lang="th-TH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rPr>
            <a:t>1. สำรวจความรู้</a:t>
          </a:r>
          <a:endParaRPr lang="th-TH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A11D325B-DE5D-4916-B546-43C4C7006356}" type="parTrans" cxnId="{979E7897-CF84-4BA7-9B6A-89BF7C517D35}">
      <dgm:prSet/>
      <dgm:spPr/>
      <dgm:t>
        <a:bodyPr/>
        <a:lstStyle/>
        <a:p>
          <a:endParaRPr lang="th-TH"/>
        </a:p>
      </dgm:t>
    </dgm:pt>
    <dgm:pt modelId="{D524960A-B1EB-4CB6-A3CB-FBAA2B2056FE}" type="sibTrans" cxnId="{979E7897-CF84-4BA7-9B6A-89BF7C517D35}">
      <dgm:prSet/>
      <dgm:spPr/>
      <dgm:t>
        <a:bodyPr/>
        <a:lstStyle/>
        <a:p>
          <a:endParaRPr lang="th-TH"/>
        </a:p>
      </dgm:t>
    </dgm:pt>
    <dgm:pt modelId="{9120CFAC-C0C6-4FF7-8929-87158AF8F5E0}">
      <dgm:prSet phldrT="[Text]" custT="1"/>
      <dgm:spPr/>
      <dgm:t>
        <a:bodyPr/>
        <a:lstStyle/>
        <a:p>
          <a:r>
            <a:rPr lang="th-TH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rPr>
            <a:t>2. รวบรวมพัฒนา</a:t>
          </a:r>
          <a:endParaRPr lang="th-TH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FCE7ED68-3AA1-49DC-BA27-BFEEAE4B684B}" type="parTrans" cxnId="{8B918698-7F6F-4260-B741-E280A1C83B3E}">
      <dgm:prSet/>
      <dgm:spPr/>
      <dgm:t>
        <a:bodyPr/>
        <a:lstStyle/>
        <a:p>
          <a:endParaRPr lang="th-TH"/>
        </a:p>
      </dgm:t>
    </dgm:pt>
    <dgm:pt modelId="{37933305-F427-4BDC-B5BF-3B14068BD278}" type="sibTrans" cxnId="{8B918698-7F6F-4260-B741-E280A1C83B3E}">
      <dgm:prSet/>
      <dgm:spPr/>
      <dgm:t>
        <a:bodyPr/>
        <a:lstStyle/>
        <a:p>
          <a:endParaRPr lang="th-TH"/>
        </a:p>
      </dgm:t>
    </dgm:pt>
    <dgm:pt modelId="{8C3453E2-AA9D-4144-826A-3773D5FD6A62}">
      <dgm:prSet phldrT="[Text]" custT="1"/>
      <dgm:spPr/>
      <dgm:t>
        <a:bodyPr/>
        <a:lstStyle/>
        <a:p>
          <a:r>
            <a:rPr lang="th-TH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rPr>
            <a:t>3. จัดเก็บสังเคราะห์</a:t>
          </a:r>
          <a:endParaRPr lang="th-TH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A46B7795-8670-4A4C-92CD-F0524F1D6705}" type="parTrans" cxnId="{4A15BB27-2671-4668-B76E-7CC520DFECB8}">
      <dgm:prSet/>
      <dgm:spPr/>
      <dgm:t>
        <a:bodyPr/>
        <a:lstStyle/>
        <a:p>
          <a:endParaRPr lang="th-TH"/>
        </a:p>
      </dgm:t>
    </dgm:pt>
    <dgm:pt modelId="{26A784EB-861E-4F08-BF3C-5036F0E62DD5}" type="sibTrans" cxnId="{4A15BB27-2671-4668-B76E-7CC520DFECB8}">
      <dgm:prSet/>
      <dgm:spPr/>
      <dgm:t>
        <a:bodyPr/>
        <a:lstStyle/>
        <a:p>
          <a:endParaRPr lang="th-TH"/>
        </a:p>
      </dgm:t>
    </dgm:pt>
    <dgm:pt modelId="{66017688-2BDD-426E-8311-E0BB15665A91}">
      <dgm:prSet phldrT="[Text]" custT="1"/>
      <dgm:spPr/>
      <dgm:t>
        <a:bodyPr/>
        <a:lstStyle/>
        <a:p>
          <a:r>
            <a:rPr lang="th-TH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rPr>
            <a:t>4. ถ่ายทอด</a:t>
          </a:r>
          <a:endParaRPr lang="th-TH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illeniaUPC" panose="02020603050405020304" pitchFamily="18" charset="-34"/>
            <a:cs typeface="DilleniaUPC" panose="02020603050405020304" pitchFamily="18" charset="-34"/>
          </a:endParaRPr>
        </a:p>
      </dgm:t>
    </dgm:pt>
    <dgm:pt modelId="{E23BE766-04D9-4BC5-A1F5-485756DAA434}" type="parTrans" cxnId="{2A6DA23C-5484-4E5B-943F-A294BA9444E3}">
      <dgm:prSet/>
      <dgm:spPr/>
      <dgm:t>
        <a:bodyPr/>
        <a:lstStyle/>
        <a:p>
          <a:endParaRPr lang="th-TH"/>
        </a:p>
      </dgm:t>
    </dgm:pt>
    <dgm:pt modelId="{8423310B-2409-42C4-8924-246444EE7365}" type="sibTrans" cxnId="{2A6DA23C-5484-4E5B-943F-A294BA9444E3}">
      <dgm:prSet/>
      <dgm:spPr/>
      <dgm:t>
        <a:bodyPr/>
        <a:lstStyle/>
        <a:p>
          <a:endParaRPr lang="th-TH"/>
        </a:p>
      </dgm:t>
    </dgm:pt>
    <dgm:pt modelId="{9D3BC094-32C5-485F-8794-C4E9F2C84796}" type="pres">
      <dgm:prSet presAssocID="{734A9221-C584-4D58-8D16-115F2A0FE32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6D11DB2-D0BC-4AA8-8B46-68EAE573EE07}" type="pres">
      <dgm:prSet presAssocID="{F0346E7B-DC9F-431F-9691-D7AE408A52CC}" presName="node" presStyleLbl="node1" presStyleIdx="0" presStyleCnt="4" custRadScaleRad="104082" custRadScaleInc="3551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16EE7D-8D9C-4E39-8940-0C682A58A3A8}" type="pres">
      <dgm:prSet presAssocID="{D524960A-B1EB-4CB6-A3CB-FBAA2B2056FE}" presName="sibTrans" presStyleLbl="sibTrans2D1" presStyleIdx="0" presStyleCnt="4"/>
      <dgm:spPr/>
      <dgm:t>
        <a:bodyPr/>
        <a:lstStyle/>
        <a:p>
          <a:endParaRPr lang="th-TH"/>
        </a:p>
      </dgm:t>
    </dgm:pt>
    <dgm:pt modelId="{A0484BFC-CC52-4D39-BBE6-276A085FE46F}" type="pres">
      <dgm:prSet presAssocID="{D524960A-B1EB-4CB6-A3CB-FBAA2B2056FE}" presName="connectorText" presStyleLbl="sibTrans2D1" presStyleIdx="0" presStyleCnt="4"/>
      <dgm:spPr/>
      <dgm:t>
        <a:bodyPr/>
        <a:lstStyle/>
        <a:p>
          <a:endParaRPr lang="th-TH"/>
        </a:p>
      </dgm:t>
    </dgm:pt>
    <dgm:pt modelId="{3B9EB7A7-6C06-48A0-9A95-9F204DB896E6}" type="pres">
      <dgm:prSet presAssocID="{9120CFAC-C0C6-4FF7-8929-87158AF8F5E0}" presName="node" presStyleLbl="node1" presStyleIdx="1" presStyleCnt="4" custRadScaleRad="143076" custRadScaleInc="-163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1440320-A51C-46DE-832F-55E5FA37D226}" type="pres">
      <dgm:prSet presAssocID="{37933305-F427-4BDC-B5BF-3B14068BD278}" presName="sibTrans" presStyleLbl="sibTrans2D1" presStyleIdx="1" presStyleCnt="4"/>
      <dgm:spPr/>
      <dgm:t>
        <a:bodyPr/>
        <a:lstStyle/>
        <a:p>
          <a:endParaRPr lang="th-TH"/>
        </a:p>
      </dgm:t>
    </dgm:pt>
    <dgm:pt modelId="{8B3E3A9B-5FAA-4923-A3CA-5B1E0D2E90D1}" type="pres">
      <dgm:prSet presAssocID="{37933305-F427-4BDC-B5BF-3B14068BD278}" presName="connectorText" presStyleLbl="sibTrans2D1" presStyleIdx="1" presStyleCnt="4"/>
      <dgm:spPr/>
      <dgm:t>
        <a:bodyPr/>
        <a:lstStyle/>
        <a:p>
          <a:endParaRPr lang="th-TH"/>
        </a:p>
      </dgm:t>
    </dgm:pt>
    <dgm:pt modelId="{4EBDD080-5FF3-464F-BC7C-E538E45DB4AC}" type="pres">
      <dgm:prSet presAssocID="{8C3453E2-AA9D-4144-826A-3773D5FD6A62}" presName="node" presStyleLbl="node1" presStyleIdx="2" presStyleCnt="4" custRadScaleRad="104981" custRadScaleInc="-3913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D2115CB-5C35-4A00-8749-7489544286D9}" type="pres">
      <dgm:prSet presAssocID="{26A784EB-861E-4F08-BF3C-5036F0E62DD5}" presName="sibTrans" presStyleLbl="sibTrans2D1" presStyleIdx="2" presStyleCnt="4"/>
      <dgm:spPr/>
      <dgm:t>
        <a:bodyPr/>
        <a:lstStyle/>
        <a:p>
          <a:endParaRPr lang="th-TH"/>
        </a:p>
      </dgm:t>
    </dgm:pt>
    <dgm:pt modelId="{1E7DF0B1-1DD2-4D57-A045-6245EBF563C7}" type="pres">
      <dgm:prSet presAssocID="{26A784EB-861E-4F08-BF3C-5036F0E62DD5}" presName="connectorText" presStyleLbl="sibTrans2D1" presStyleIdx="2" presStyleCnt="4"/>
      <dgm:spPr/>
      <dgm:t>
        <a:bodyPr/>
        <a:lstStyle/>
        <a:p>
          <a:endParaRPr lang="th-TH"/>
        </a:p>
      </dgm:t>
    </dgm:pt>
    <dgm:pt modelId="{1B9EB517-70FF-4C6B-BC9B-6E9E748DAE3C}" type="pres">
      <dgm:prSet presAssocID="{66017688-2BDD-426E-8311-E0BB15665A91}" presName="node" presStyleLbl="node1" presStyleIdx="3" presStyleCnt="4" custRadScaleRad="77498" custRadScaleInc="11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41542C4-E7B3-4B10-9F6B-85F5BCBF0D28}" type="pres">
      <dgm:prSet presAssocID="{8423310B-2409-42C4-8924-246444EE7365}" presName="sibTrans" presStyleLbl="sibTrans2D1" presStyleIdx="3" presStyleCnt="4"/>
      <dgm:spPr/>
      <dgm:t>
        <a:bodyPr/>
        <a:lstStyle/>
        <a:p>
          <a:endParaRPr lang="th-TH"/>
        </a:p>
      </dgm:t>
    </dgm:pt>
    <dgm:pt modelId="{0014CB27-D798-43B3-84EB-333BA17986C9}" type="pres">
      <dgm:prSet presAssocID="{8423310B-2409-42C4-8924-246444EE7365}" presName="connectorText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DD590D17-C2FB-40E5-8600-E60DF4E25886}" type="presOf" srcId="{8423310B-2409-42C4-8924-246444EE7365}" destId="{0014CB27-D798-43B3-84EB-333BA17986C9}" srcOrd="1" destOrd="0" presId="urn:microsoft.com/office/officeart/2005/8/layout/cycle2"/>
    <dgm:cxn modelId="{A32A3658-E42B-49B1-89CC-1BB13407EA5E}" type="presOf" srcId="{8423310B-2409-42C4-8924-246444EE7365}" destId="{941542C4-E7B3-4B10-9F6B-85F5BCBF0D28}" srcOrd="0" destOrd="0" presId="urn:microsoft.com/office/officeart/2005/8/layout/cycle2"/>
    <dgm:cxn modelId="{B984C53F-B9BD-4794-97AA-2D07193BEF18}" type="presOf" srcId="{F0346E7B-DC9F-431F-9691-D7AE408A52CC}" destId="{B6D11DB2-D0BC-4AA8-8B46-68EAE573EE07}" srcOrd="0" destOrd="0" presId="urn:microsoft.com/office/officeart/2005/8/layout/cycle2"/>
    <dgm:cxn modelId="{2A6DA23C-5484-4E5B-943F-A294BA9444E3}" srcId="{734A9221-C584-4D58-8D16-115F2A0FE320}" destId="{66017688-2BDD-426E-8311-E0BB15665A91}" srcOrd="3" destOrd="0" parTransId="{E23BE766-04D9-4BC5-A1F5-485756DAA434}" sibTransId="{8423310B-2409-42C4-8924-246444EE7365}"/>
    <dgm:cxn modelId="{69BD6FE7-2BA0-4771-8317-320DDA8BD975}" type="presOf" srcId="{26A784EB-861E-4F08-BF3C-5036F0E62DD5}" destId="{1E7DF0B1-1DD2-4D57-A045-6245EBF563C7}" srcOrd="1" destOrd="0" presId="urn:microsoft.com/office/officeart/2005/8/layout/cycle2"/>
    <dgm:cxn modelId="{662F6CD2-A299-43C0-99B5-3FAF42CE8030}" type="presOf" srcId="{66017688-2BDD-426E-8311-E0BB15665A91}" destId="{1B9EB517-70FF-4C6B-BC9B-6E9E748DAE3C}" srcOrd="0" destOrd="0" presId="urn:microsoft.com/office/officeart/2005/8/layout/cycle2"/>
    <dgm:cxn modelId="{B69FA5D8-1B65-481D-AD9F-D19A552675BC}" type="presOf" srcId="{734A9221-C584-4D58-8D16-115F2A0FE320}" destId="{9D3BC094-32C5-485F-8794-C4E9F2C84796}" srcOrd="0" destOrd="0" presId="urn:microsoft.com/office/officeart/2005/8/layout/cycle2"/>
    <dgm:cxn modelId="{4A15BB27-2671-4668-B76E-7CC520DFECB8}" srcId="{734A9221-C584-4D58-8D16-115F2A0FE320}" destId="{8C3453E2-AA9D-4144-826A-3773D5FD6A62}" srcOrd="2" destOrd="0" parTransId="{A46B7795-8670-4A4C-92CD-F0524F1D6705}" sibTransId="{26A784EB-861E-4F08-BF3C-5036F0E62DD5}"/>
    <dgm:cxn modelId="{BC2DF779-3EEC-48DD-A905-ACCDAD177796}" type="presOf" srcId="{9120CFAC-C0C6-4FF7-8929-87158AF8F5E0}" destId="{3B9EB7A7-6C06-48A0-9A95-9F204DB896E6}" srcOrd="0" destOrd="0" presId="urn:microsoft.com/office/officeart/2005/8/layout/cycle2"/>
    <dgm:cxn modelId="{979E7897-CF84-4BA7-9B6A-89BF7C517D35}" srcId="{734A9221-C584-4D58-8D16-115F2A0FE320}" destId="{F0346E7B-DC9F-431F-9691-D7AE408A52CC}" srcOrd="0" destOrd="0" parTransId="{A11D325B-DE5D-4916-B546-43C4C7006356}" sibTransId="{D524960A-B1EB-4CB6-A3CB-FBAA2B2056FE}"/>
    <dgm:cxn modelId="{9FE5D8A7-6C28-48DF-AD67-695A8C3CB49A}" type="presOf" srcId="{D524960A-B1EB-4CB6-A3CB-FBAA2B2056FE}" destId="{A0484BFC-CC52-4D39-BBE6-276A085FE46F}" srcOrd="1" destOrd="0" presId="urn:microsoft.com/office/officeart/2005/8/layout/cycle2"/>
    <dgm:cxn modelId="{12928BF9-1436-4FB5-B453-3A61C390BE52}" type="presOf" srcId="{37933305-F427-4BDC-B5BF-3B14068BD278}" destId="{8B3E3A9B-5FAA-4923-A3CA-5B1E0D2E90D1}" srcOrd="1" destOrd="0" presId="urn:microsoft.com/office/officeart/2005/8/layout/cycle2"/>
    <dgm:cxn modelId="{84A86F53-9E30-4873-B06D-400116B82476}" type="presOf" srcId="{37933305-F427-4BDC-B5BF-3B14068BD278}" destId="{41440320-A51C-46DE-832F-55E5FA37D226}" srcOrd="0" destOrd="0" presId="urn:microsoft.com/office/officeart/2005/8/layout/cycle2"/>
    <dgm:cxn modelId="{B02F7E59-3ECF-4753-A8E9-54431EBF9214}" type="presOf" srcId="{8C3453E2-AA9D-4144-826A-3773D5FD6A62}" destId="{4EBDD080-5FF3-464F-BC7C-E538E45DB4AC}" srcOrd="0" destOrd="0" presId="urn:microsoft.com/office/officeart/2005/8/layout/cycle2"/>
    <dgm:cxn modelId="{8C6A7FAB-2A2E-4D25-B00B-562EDE96A8F1}" type="presOf" srcId="{D524960A-B1EB-4CB6-A3CB-FBAA2B2056FE}" destId="{0816EE7D-8D9C-4E39-8940-0C682A58A3A8}" srcOrd="0" destOrd="0" presId="urn:microsoft.com/office/officeart/2005/8/layout/cycle2"/>
    <dgm:cxn modelId="{8B918698-7F6F-4260-B741-E280A1C83B3E}" srcId="{734A9221-C584-4D58-8D16-115F2A0FE320}" destId="{9120CFAC-C0C6-4FF7-8929-87158AF8F5E0}" srcOrd="1" destOrd="0" parTransId="{FCE7ED68-3AA1-49DC-BA27-BFEEAE4B684B}" sibTransId="{37933305-F427-4BDC-B5BF-3B14068BD278}"/>
    <dgm:cxn modelId="{CF64C28A-5B64-4A85-BE24-F46667A57A20}" type="presOf" srcId="{26A784EB-861E-4F08-BF3C-5036F0E62DD5}" destId="{5D2115CB-5C35-4A00-8749-7489544286D9}" srcOrd="0" destOrd="0" presId="urn:microsoft.com/office/officeart/2005/8/layout/cycle2"/>
    <dgm:cxn modelId="{443F13C7-A907-4282-8F9C-A1221740C0D8}" type="presParOf" srcId="{9D3BC094-32C5-485F-8794-C4E9F2C84796}" destId="{B6D11DB2-D0BC-4AA8-8B46-68EAE573EE07}" srcOrd="0" destOrd="0" presId="urn:microsoft.com/office/officeart/2005/8/layout/cycle2"/>
    <dgm:cxn modelId="{99EE61E5-EEDB-427E-979D-54C31169BCE7}" type="presParOf" srcId="{9D3BC094-32C5-485F-8794-C4E9F2C84796}" destId="{0816EE7D-8D9C-4E39-8940-0C682A58A3A8}" srcOrd="1" destOrd="0" presId="urn:microsoft.com/office/officeart/2005/8/layout/cycle2"/>
    <dgm:cxn modelId="{AD895B6F-E115-4A11-95F1-4E6EA637DEC0}" type="presParOf" srcId="{0816EE7D-8D9C-4E39-8940-0C682A58A3A8}" destId="{A0484BFC-CC52-4D39-BBE6-276A085FE46F}" srcOrd="0" destOrd="0" presId="urn:microsoft.com/office/officeart/2005/8/layout/cycle2"/>
    <dgm:cxn modelId="{BC134518-0296-47B5-92BA-9FD1D3F2F3C4}" type="presParOf" srcId="{9D3BC094-32C5-485F-8794-C4E9F2C84796}" destId="{3B9EB7A7-6C06-48A0-9A95-9F204DB896E6}" srcOrd="2" destOrd="0" presId="urn:microsoft.com/office/officeart/2005/8/layout/cycle2"/>
    <dgm:cxn modelId="{DCCED71C-FF94-4D69-AE1A-CDC11E95ADA5}" type="presParOf" srcId="{9D3BC094-32C5-485F-8794-C4E9F2C84796}" destId="{41440320-A51C-46DE-832F-55E5FA37D226}" srcOrd="3" destOrd="0" presId="urn:microsoft.com/office/officeart/2005/8/layout/cycle2"/>
    <dgm:cxn modelId="{38C07C7B-AB14-4476-9800-C922E6B015DC}" type="presParOf" srcId="{41440320-A51C-46DE-832F-55E5FA37D226}" destId="{8B3E3A9B-5FAA-4923-A3CA-5B1E0D2E90D1}" srcOrd="0" destOrd="0" presId="urn:microsoft.com/office/officeart/2005/8/layout/cycle2"/>
    <dgm:cxn modelId="{02FFF67F-FDEB-4F62-8783-1B0DDFD8C60B}" type="presParOf" srcId="{9D3BC094-32C5-485F-8794-C4E9F2C84796}" destId="{4EBDD080-5FF3-464F-BC7C-E538E45DB4AC}" srcOrd="4" destOrd="0" presId="urn:microsoft.com/office/officeart/2005/8/layout/cycle2"/>
    <dgm:cxn modelId="{0919B48C-9607-4791-95E3-2D692D9C0442}" type="presParOf" srcId="{9D3BC094-32C5-485F-8794-C4E9F2C84796}" destId="{5D2115CB-5C35-4A00-8749-7489544286D9}" srcOrd="5" destOrd="0" presId="urn:microsoft.com/office/officeart/2005/8/layout/cycle2"/>
    <dgm:cxn modelId="{7F3BDCF9-6BD7-48C3-91C3-FEA713207E0B}" type="presParOf" srcId="{5D2115CB-5C35-4A00-8749-7489544286D9}" destId="{1E7DF0B1-1DD2-4D57-A045-6245EBF563C7}" srcOrd="0" destOrd="0" presId="urn:microsoft.com/office/officeart/2005/8/layout/cycle2"/>
    <dgm:cxn modelId="{8248D043-5A75-4697-91D2-835100114C31}" type="presParOf" srcId="{9D3BC094-32C5-485F-8794-C4E9F2C84796}" destId="{1B9EB517-70FF-4C6B-BC9B-6E9E748DAE3C}" srcOrd="6" destOrd="0" presId="urn:microsoft.com/office/officeart/2005/8/layout/cycle2"/>
    <dgm:cxn modelId="{ED113F50-690B-4D55-A222-F2F5CE850EFB}" type="presParOf" srcId="{9D3BC094-32C5-485F-8794-C4E9F2C84796}" destId="{941542C4-E7B3-4B10-9F6B-85F5BCBF0D28}" srcOrd="7" destOrd="0" presId="urn:microsoft.com/office/officeart/2005/8/layout/cycle2"/>
    <dgm:cxn modelId="{BD635153-2A56-42F8-8016-48B7E8F35DBD}" type="presParOf" srcId="{941542C4-E7B3-4B10-9F6B-85F5BCBF0D28}" destId="{0014CB27-D798-43B3-84EB-333BA17986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11DB2-D0BC-4AA8-8B46-68EAE573EE07}">
      <dsp:nvSpPr>
        <dsp:cNvPr id="0" name=""/>
        <dsp:cNvSpPr/>
      </dsp:nvSpPr>
      <dsp:spPr>
        <a:xfrm>
          <a:off x="4218470" y="35"/>
          <a:ext cx="2053148" cy="20531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rPr>
            <a:t>1. สำรวจความรู้</a:t>
          </a:r>
          <a:endParaRPr lang="th-TH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4519147" y="300712"/>
        <a:ext cx="1451794" cy="1451794"/>
      </dsp:txXfrm>
    </dsp:sp>
    <dsp:sp modelId="{0816EE7D-8D9C-4E39-8940-0C682A58A3A8}">
      <dsp:nvSpPr>
        <dsp:cNvPr id="0" name=""/>
        <dsp:cNvSpPr/>
      </dsp:nvSpPr>
      <dsp:spPr>
        <a:xfrm rot="2438789">
          <a:off x="6150848" y="1738101"/>
          <a:ext cx="653031" cy="69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700" kern="1200"/>
        </a:p>
      </dsp:txBody>
      <dsp:txXfrm>
        <a:off x="6174480" y="1812881"/>
        <a:ext cx="457122" cy="415763"/>
      </dsp:txXfrm>
    </dsp:sp>
    <dsp:sp modelId="{3B9EB7A7-6C06-48A0-9A95-9F204DB896E6}">
      <dsp:nvSpPr>
        <dsp:cNvPr id="0" name=""/>
        <dsp:cNvSpPr/>
      </dsp:nvSpPr>
      <dsp:spPr>
        <a:xfrm>
          <a:off x="6711155" y="2140035"/>
          <a:ext cx="2053148" cy="20531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rPr>
            <a:t>2. รวบรวมพัฒนา</a:t>
          </a:r>
          <a:endParaRPr lang="th-TH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7011832" y="2440712"/>
        <a:ext cx="1451794" cy="1451794"/>
      </dsp:txXfrm>
    </dsp:sp>
    <dsp:sp modelId="{41440320-A51C-46DE-832F-55E5FA37D226}">
      <dsp:nvSpPr>
        <dsp:cNvPr id="0" name=""/>
        <dsp:cNvSpPr/>
      </dsp:nvSpPr>
      <dsp:spPr>
        <a:xfrm rot="8251520">
          <a:off x="6211704" y="3917703"/>
          <a:ext cx="654366" cy="69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700" kern="1200"/>
        </a:p>
      </dsp:txBody>
      <dsp:txXfrm rot="10800000">
        <a:off x="6382256" y="3990009"/>
        <a:ext cx="458056" cy="415763"/>
      </dsp:txXfrm>
    </dsp:sp>
    <dsp:sp modelId="{4EBDD080-5FF3-464F-BC7C-E538E45DB4AC}">
      <dsp:nvSpPr>
        <dsp:cNvPr id="0" name=""/>
        <dsp:cNvSpPr/>
      </dsp:nvSpPr>
      <dsp:spPr>
        <a:xfrm>
          <a:off x="4286151" y="4360171"/>
          <a:ext cx="2053148" cy="20531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rPr>
            <a:t>3. จัดเก็บสังเคราะห์</a:t>
          </a:r>
          <a:endParaRPr lang="th-TH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4586828" y="4660848"/>
        <a:ext cx="1451794" cy="1451794"/>
      </dsp:txXfrm>
    </dsp:sp>
    <dsp:sp modelId="{5D2115CB-5C35-4A00-8749-7489544286D9}">
      <dsp:nvSpPr>
        <dsp:cNvPr id="0" name=""/>
        <dsp:cNvSpPr/>
      </dsp:nvSpPr>
      <dsp:spPr>
        <a:xfrm rot="13350260">
          <a:off x="3823876" y="3961363"/>
          <a:ext cx="623201" cy="69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700" kern="1200"/>
        </a:p>
      </dsp:txBody>
      <dsp:txXfrm rot="10800000">
        <a:off x="3986272" y="4163109"/>
        <a:ext cx="436241" cy="415763"/>
      </dsp:txXfrm>
    </dsp:sp>
    <dsp:sp modelId="{1B9EB517-70FF-4C6B-BC9B-6E9E748DAE3C}">
      <dsp:nvSpPr>
        <dsp:cNvPr id="0" name=""/>
        <dsp:cNvSpPr/>
      </dsp:nvSpPr>
      <dsp:spPr>
        <a:xfrm>
          <a:off x="1905647" y="2178510"/>
          <a:ext cx="2053148" cy="20531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rPr>
            <a:t>4. ถ่ายทอด</a:t>
          </a:r>
          <a:endParaRPr lang="th-TH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DilleniaUPC" panose="02020603050405020304" pitchFamily="18" charset="-34"/>
            <a:cs typeface="DilleniaUPC" panose="02020603050405020304" pitchFamily="18" charset="-34"/>
          </a:endParaRPr>
        </a:p>
      </dsp:txBody>
      <dsp:txXfrm>
        <a:off x="2206324" y="2479187"/>
        <a:ext cx="1451794" cy="1451794"/>
      </dsp:txXfrm>
    </dsp:sp>
    <dsp:sp modelId="{941542C4-E7B3-4B10-9F6B-85F5BCBF0D28}">
      <dsp:nvSpPr>
        <dsp:cNvPr id="0" name=""/>
        <dsp:cNvSpPr/>
      </dsp:nvSpPr>
      <dsp:spPr>
        <a:xfrm rot="19002802">
          <a:off x="3778472" y="1780939"/>
          <a:ext cx="595772" cy="692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700" kern="1200"/>
        </a:p>
      </dsp:txBody>
      <dsp:txXfrm>
        <a:off x="3802786" y="1980800"/>
        <a:ext cx="417040" cy="415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19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523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9672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8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0202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515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659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57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22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346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871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71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045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130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91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9ACB-310D-4A24-883A-E0A5CE3D2603}" type="datetimeFigureOut">
              <a:rPr lang="th-TH" smtClean="0"/>
              <a:t>05/05/63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991922-9D56-4240-A90C-2A24E0FC607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59670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886188"/>
            <a:ext cx="12171123" cy="908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-87681" y="6034031"/>
            <a:ext cx="12279682" cy="7738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33" y="1587222"/>
            <a:ext cx="10083453" cy="2827530"/>
          </a:xfrm>
        </p:spPr>
        <p:txBody>
          <a:bodyPr/>
          <a:lstStyle/>
          <a:p>
            <a:pPr algn="ctr"/>
            <a:r>
              <a:rPr lang="th-TH" sz="1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กระบวนการ</a:t>
            </a:r>
            <a:br>
              <a:rPr lang="th-TH" sz="1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</a:br>
            <a:r>
              <a:rPr lang="th-TH" sz="1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การจัดการความรู้ในองค์กร </a:t>
            </a:r>
            <a:endParaRPr lang="th-TH" sz="1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7681" y="6212004"/>
            <a:ext cx="12300557" cy="651735"/>
          </a:xfrm>
        </p:spPr>
        <p:txBody>
          <a:bodyPr>
            <a:normAutofit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คณะการแพทย์แผนไทยอภัยภูเบศร มหาวิทยาลัยบูรพา</a:t>
            </a:r>
            <a:endParaRPr lang="th-TH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16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9255205"/>
              </p:ext>
            </p:extLst>
          </p:nvPr>
        </p:nvGraphicFramePr>
        <p:xfrm>
          <a:off x="391089" y="250521"/>
          <a:ext cx="9241425" cy="641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6844" y="2068645"/>
            <a:ext cx="268056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anose="02020603050405020304" pitchFamily="18" charset="-34"/>
                <a:cs typeface="DilleniaUPC" panose="02020603050405020304" pitchFamily="18" charset="-34"/>
              </a:rPr>
              <a:t>KM</a:t>
            </a:r>
            <a:endParaRPr lang="th-TH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anose="02020603050405020304" pitchFamily="18" charset="-34"/>
              <a:cs typeface="DilleniaUPC" panose="02020603050405020304" pitchFamily="18" charset="-34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6929757" y="327645"/>
            <a:ext cx="1716065" cy="688931"/>
          </a:xfrm>
          <a:prstGeom prst="wedgeRoundRectCallout">
            <a:avLst>
              <a:gd name="adj1" fmla="val -44890"/>
              <a:gd name="adj2" fmla="val 10425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การบ่งชี้ความรู้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636696" y="1370918"/>
            <a:ext cx="3555304" cy="846034"/>
          </a:xfrm>
          <a:prstGeom prst="wedgeRoundRectCallout">
            <a:avLst>
              <a:gd name="adj1" fmla="val -42866"/>
              <a:gd name="adj2" fmla="val 9458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การสร้างและแสวงหาความรู้ 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creation and acquisition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868170" y="5180600"/>
            <a:ext cx="3555304" cy="846034"/>
          </a:xfrm>
          <a:prstGeom prst="wedgeRoundRectCallout">
            <a:avLst>
              <a:gd name="adj1" fmla="val -42866"/>
              <a:gd name="adj2" fmla="val 9458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การจัดการความรู้ให้เป็นระบบ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organization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01459" y="5194886"/>
            <a:ext cx="3730670" cy="831748"/>
          </a:xfrm>
          <a:prstGeom prst="wedgeRoundRectCallout">
            <a:avLst>
              <a:gd name="adj1" fmla="val 68466"/>
              <a:gd name="adj2" fmla="val 2583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การประมวลและกลั่นกรองความรู้ 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codification and refinement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828801" y="580894"/>
            <a:ext cx="2103328" cy="688931"/>
          </a:xfrm>
          <a:prstGeom prst="wedgeRoundRectCallout">
            <a:avLst>
              <a:gd name="adj1" fmla="val -10408"/>
              <a:gd name="adj2" fmla="val 10853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การเรียนรู้ (</a:t>
            </a:r>
            <a:r>
              <a:rPr lang="en-US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Learning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01459" y="1809975"/>
            <a:ext cx="2523998" cy="885410"/>
          </a:xfrm>
          <a:prstGeom prst="wedgeRoundRectCallout">
            <a:avLst>
              <a:gd name="adj1" fmla="val 38161"/>
              <a:gd name="adj2" fmla="val 7316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การแบ่งปันแลกเปลี่ยนความรู้ 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sharing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01459" y="3580000"/>
            <a:ext cx="2066794" cy="885410"/>
          </a:xfrm>
          <a:prstGeom prst="wedgeRoundRectCallout">
            <a:avLst>
              <a:gd name="adj1" fmla="val 52518"/>
              <a:gd name="adj2" fmla="val -10508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การเข้าถึงข้อมูล </a:t>
            </a:r>
          </a:p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</a:t>
            </a:r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access</a:t>
            </a:r>
            <a:r>
              <a:rPr lang="th-TH" sz="2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67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704" y="572022"/>
            <a:ext cx="8596668" cy="1319408"/>
          </a:xfrm>
        </p:spPr>
        <p:txBody>
          <a:bodyPr>
            <a:noAutofit/>
          </a:bodyPr>
          <a:lstStyle/>
          <a:p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แนว</a:t>
            </a:r>
            <a:r>
              <a:rPr lang="th-TH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ทางการดำเนินการ 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61" y="2198166"/>
            <a:ext cx="9556430" cy="2661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ต้องสร้างกระบวนการ การจัดการความรู้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Knowledge Management)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ให้เกิดขึ้น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ต้องมีการพัฒนาความรู้เพื่อให้มีลักษณะเป็นองค์การแห่งการเรียนรู้อย่างสม่ำเสมอ โดยมีกระบวนการ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 ดังนี้ 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05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38" y="457049"/>
            <a:ext cx="9945666" cy="5856069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th-TH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บ่งชี้ความรู้ (</a:t>
            </a: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Knowledge Identification)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พิจารณาว่า วิสัยทัศน์พันธกิจ เป้าหมายขององค์กรคืออะไร และเพื่อให้บรรลุเป้าหมาย เราจำเป็นต้องรู้อะไร โดยขณะนี้เรามีความรู้ อะไรบ้าง อยู่ในรูปแบบใด อยู่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ที่ใคร</a:t>
            </a:r>
          </a:p>
          <a:p>
            <a:pPr marL="742950" indent="-742950">
              <a:buAutoNum type="arabicPeriod"/>
            </a:pPr>
            <a:r>
              <a:rPr lang="th-TH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สร้างและแสวงหาความรู้ (</a:t>
            </a: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Knowledge Creation and Acquisition) </a:t>
            </a:r>
            <a:r>
              <a:rPr lang="th-TH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การสร้างความรู้ใหม่ การแสวงหาความรู้จากภายนอก การรักษาความรู้เก่า การกำจัดความรู้ที่ใช้ไม่ได้แล้ว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r>
              <a:rPr lang="th-TH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การจัดความรู้ให้เป็นระบบ (</a:t>
            </a:r>
            <a:r>
              <a:rPr lang="en-US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Organization)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เป็นการวางโครงสร้าง ความรู้เพื่อเตรียมพร้อมสำหรับการเก็บความรู้อย่างเป็นระบบในอนาคต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r>
              <a:rPr lang="th-TH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การประมวลและกลั่นกรองความรู้ (</a:t>
            </a:r>
            <a:r>
              <a:rPr lang="en-US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Codification and Refinement)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การปรับปรุงรูปแบบเอกสารให้เป็นมาตรฐาน การใช้ภาษาเดียวกัน การปรับปรุงเนื้อหาให้สมบูรณ์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549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47" y="444523"/>
            <a:ext cx="9945666" cy="5856069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th-TH" sz="3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เข้าถึงความรู้ (</a:t>
            </a:r>
            <a:r>
              <a:rPr lang="en-US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Access)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เป็นการทำให้ผู้ใช้ความรู้นั้นเข้าถึงความรู้ที่ ต้องการได้ง่ายและสะดวก เช่น ระบบเทคโนโลยีสารสนเทศ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Web Board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กระดานประชาสัมพันธ์ เป็นต้น </a:t>
            </a:r>
          </a:p>
          <a:p>
            <a:pPr marL="514350" indent="-514350">
              <a:buAutoNum type="arabicPeriod" startAt="5"/>
            </a:pPr>
            <a:r>
              <a:rPr lang="th-TH" sz="3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แบ่งปันแลกเปลี่ยนความรู้ (</a:t>
            </a:r>
            <a:r>
              <a:rPr lang="en-US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Knowledge Sharing)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สามารถดำเนินการได้หลายวิธี โดยกรณีเป็น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Explicit Knowledge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อาจจัดทำเป็นเอกสาร ระบบฐานข้อมูลความรู้ ระบบเทคโนโลยี สารสนเทศ หรือกรณีเป็น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Tacit Knowledge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อาจจัดทำเป็นระบบกิจกรรมชุมชนแห่งการเรียนรู้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การสับเปลี่ยน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 การยืมตัว เวทีแลกเปลี่ยนเรียนรู้ทีมข้ามสายงาน เป็น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ต้น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AutoNum type="arabicPeriod" startAt="5"/>
            </a:pPr>
            <a:r>
              <a:rPr lang="th-TH" sz="32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 (</a:t>
            </a:r>
            <a:r>
              <a:rPr lang="en-US" sz="32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Learning)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ควรทำให้การเรียนรู้เป็นส่วนหนึ่งของงาน เช่น เกิดระบบการ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 สร้างองค์ความรู้-นำความรู้ไปใช้-เกิดการเรียนรู้และประสบการณ์ใหม่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และหมุนเวียน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ต่อไปอย่าง ต่อเนื่อง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AutoNum type="arabicPeriod" startAt="5"/>
            </a:pP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742950" indent="-742950">
              <a:buAutoNum type="arabicPeriod"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230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96" y="832830"/>
            <a:ext cx="10016081" cy="3880773"/>
          </a:xfrm>
        </p:spPr>
        <p:txBody>
          <a:bodyPr>
            <a:normAutofit fontScale="92500" lnSpcReduction="10000"/>
          </a:bodyPr>
          <a:lstStyle/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ต้องมองภาพรวมของปัจจัยแวดล้อมภายในองค์กร ที่จะส่งผลกระทบต่อกระบวนการ จัดการความรู้ขององค์กร โดยการนำกระบวนการบริหารจัดการการเปลี่ยนแปลง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Change Management)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มาเชื่อมโยง เพื่อจะผลักดันให้เกิดการเปลี่ยนแปลง เสริมสร้างสภาพแวดล้อมที่จะทำให้กระบวนการจัดการ ความรู้มีชีวิตหมุนต่อไปได้อย่างต่อเนื่อง และทำให้การจัดการความรู้ขององค์กรมีประสิทธิผลโดยจัดทำเป็น แผนการจัดการความรู้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KM Action Plan)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และนำไปสู่การปฏิบัติให้เกิดขึ้นจริง ๆ 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ในการจัดการความรู้ควรคำนึงถึงการรวบรวมถ่ายทอดจากบุคลากรในองค์กร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รวมทั้ง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ผู้รับบริการและผู้มีส่วนได้ส่วนเสีย และแลกเปลี่ยนวิธีปฏิบัติที่เป็นเลิศ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02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39" y="108560"/>
            <a:ext cx="8596668" cy="1118992"/>
          </a:xfrm>
        </p:spPr>
        <p:txBody>
          <a:bodyPr>
            <a:noAutofit/>
          </a:bodyPr>
          <a:lstStyle/>
          <a:p>
            <a:r>
              <a:rPr lang="th-TH" sz="8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</a:t>
            </a:r>
            <a:r>
              <a:rPr lang="th-TH" sz="8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การจัดการความรู้</a:t>
            </a:r>
            <a:endParaRPr lang="th-TH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603197"/>
              </p:ext>
            </p:extLst>
          </p:nvPr>
        </p:nvGraphicFramePr>
        <p:xfrm>
          <a:off x="313150" y="2323426"/>
          <a:ext cx="11523945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789"/>
                <a:gridCol w="2304789"/>
                <a:gridCol w="2304789"/>
                <a:gridCol w="2304789"/>
                <a:gridCol w="23047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องค์ความรู้</a:t>
                      </a:r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ผลสัมฤทธิ์ขององค์ความรู้</a:t>
                      </a:r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เป้าหมายตัวชี้วัด</a:t>
                      </a:r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กลุ่มเป้าหมาย</a:t>
                      </a:r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หัวข้อ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0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0173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368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DilleniaUPC</vt:lpstr>
      <vt:lpstr>IrisUPC</vt:lpstr>
      <vt:lpstr>TH SarabunPSK</vt:lpstr>
      <vt:lpstr>Trebuchet MS</vt:lpstr>
      <vt:lpstr>Wingdings 3</vt:lpstr>
      <vt:lpstr>Facet</vt:lpstr>
      <vt:lpstr>กระบวนการ การจัดการความรู้ในองค์กร </vt:lpstr>
      <vt:lpstr>PowerPoint Presentation</vt:lpstr>
      <vt:lpstr>แนวทางการดำเนินการ </vt:lpstr>
      <vt:lpstr>PowerPoint Presentation</vt:lpstr>
      <vt:lpstr>PowerPoint Presentation</vt:lpstr>
      <vt:lpstr>PowerPoint Presentation</vt:lpstr>
      <vt:lpstr>แผนการจัดการความรู้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20</cp:revision>
  <dcterms:created xsi:type="dcterms:W3CDTF">2020-04-08T06:19:29Z</dcterms:created>
  <dcterms:modified xsi:type="dcterms:W3CDTF">2020-05-05T03:16:23Z</dcterms:modified>
</cp:coreProperties>
</file>