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6" r:id="rId3"/>
    <p:sldId id="260" r:id="rId4"/>
    <p:sldId id="261" r:id="rId5"/>
    <p:sldId id="257" r:id="rId6"/>
    <p:sldId id="259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>
        <p:scale>
          <a:sx n="70" d="100"/>
          <a:sy n="70" d="100"/>
        </p:scale>
        <p:origin x="33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A9221-C584-4D58-8D16-115F2A0FE320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F0346E7B-DC9F-431F-9691-D7AE408A52CC}">
      <dgm:prSet phldrT="[Text]" custT="1"/>
      <dgm:spPr/>
      <dgm:t>
        <a:bodyPr/>
        <a:lstStyle/>
        <a:p>
          <a:r>
            <a:rPr lang="th-TH" sz="3200" b="1" smtClean="0">
              <a:effectLst/>
              <a:latin typeface="DilleniaUPC" panose="02020603050405020304" pitchFamily="18" charset="-34"/>
              <a:cs typeface="DilleniaUPC" panose="02020603050405020304" pitchFamily="18" charset="-34"/>
            </a:rPr>
            <a:t>การระบุความเสี่ยง</a:t>
          </a:r>
          <a:endParaRPr lang="th-TH" sz="3200" b="1" dirty="0">
            <a:effectLst/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A11D325B-DE5D-4916-B546-43C4C7006356}" type="parTrans" cxnId="{979E7897-CF84-4BA7-9B6A-89BF7C517D35}">
      <dgm:prSet/>
      <dgm:spPr/>
      <dgm:t>
        <a:bodyPr/>
        <a:lstStyle/>
        <a:p>
          <a:endParaRPr lang="th-TH"/>
        </a:p>
      </dgm:t>
    </dgm:pt>
    <dgm:pt modelId="{D524960A-B1EB-4CB6-A3CB-FBAA2B2056FE}" type="sibTrans" cxnId="{979E7897-CF84-4BA7-9B6A-89BF7C517D35}">
      <dgm:prSet/>
      <dgm:spPr/>
      <dgm:t>
        <a:bodyPr/>
        <a:lstStyle/>
        <a:p>
          <a:endParaRPr lang="th-TH"/>
        </a:p>
      </dgm:t>
    </dgm:pt>
    <dgm:pt modelId="{9120CFAC-C0C6-4FF7-8929-87158AF8F5E0}">
      <dgm:prSet phldrT="[Text]" custT="1"/>
      <dgm:spPr/>
      <dgm:t>
        <a:bodyPr/>
        <a:lstStyle/>
        <a:p>
          <a:r>
            <a:rPr lang="th-TH" sz="2800" b="1" dirty="0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การวิเคราะห์และประเมินความเสี่ยง</a:t>
          </a:r>
          <a:endParaRPr lang="th-TH" sz="2800" b="1" dirty="0"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FCE7ED68-3AA1-49DC-BA27-BFEEAE4B684B}" type="parTrans" cxnId="{8B918698-7F6F-4260-B741-E280A1C83B3E}">
      <dgm:prSet/>
      <dgm:spPr/>
      <dgm:t>
        <a:bodyPr/>
        <a:lstStyle/>
        <a:p>
          <a:endParaRPr lang="th-TH"/>
        </a:p>
      </dgm:t>
    </dgm:pt>
    <dgm:pt modelId="{37933305-F427-4BDC-B5BF-3B14068BD278}" type="sibTrans" cxnId="{8B918698-7F6F-4260-B741-E280A1C83B3E}">
      <dgm:prSet/>
      <dgm:spPr/>
      <dgm:t>
        <a:bodyPr/>
        <a:lstStyle/>
        <a:p>
          <a:endParaRPr lang="th-TH"/>
        </a:p>
      </dgm:t>
    </dgm:pt>
    <dgm:pt modelId="{8C3453E2-AA9D-4144-826A-3773D5FD6A62}">
      <dgm:prSet phldrT="[Text]" custT="1"/>
      <dgm:spPr/>
      <dgm:t>
        <a:bodyPr/>
        <a:lstStyle/>
        <a:p>
          <a:r>
            <a:rPr lang="th-TH" sz="2600" b="1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การวางแผนและกำหนดแนวทางบริหารความเสี่ยง</a:t>
          </a:r>
          <a:endParaRPr lang="th-TH" sz="2600" b="1" dirty="0"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A46B7795-8670-4A4C-92CD-F0524F1D6705}" type="parTrans" cxnId="{4A15BB27-2671-4668-B76E-7CC520DFECB8}">
      <dgm:prSet/>
      <dgm:spPr/>
      <dgm:t>
        <a:bodyPr/>
        <a:lstStyle/>
        <a:p>
          <a:endParaRPr lang="th-TH"/>
        </a:p>
      </dgm:t>
    </dgm:pt>
    <dgm:pt modelId="{26A784EB-861E-4F08-BF3C-5036F0E62DD5}" type="sibTrans" cxnId="{4A15BB27-2671-4668-B76E-7CC520DFECB8}">
      <dgm:prSet/>
      <dgm:spPr/>
      <dgm:t>
        <a:bodyPr/>
        <a:lstStyle/>
        <a:p>
          <a:endParaRPr lang="th-TH"/>
        </a:p>
      </dgm:t>
    </dgm:pt>
    <dgm:pt modelId="{66017688-2BDD-426E-8311-E0BB15665A91}">
      <dgm:prSet phldrT="[Text]" custT="1"/>
      <dgm:spPr/>
      <dgm:t>
        <a:bodyPr/>
        <a:lstStyle/>
        <a:p>
          <a:r>
            <a:rPr lang="th-TH" sz="2600" b="1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การปฏิบัติตามแนวทางบริหารจัดการความเสี่ยง</a:t>
          </a:r>
          <a:endParaRPr lang="th-TH" sz="2600" b="1" dirty="0"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E23BE766-04D9-4BC5-A1F5-485756DAA434}" type="parTrans" cxnId="{2A6DA23C-5484-4E5B-943F-A294BA9444E3}">
      <dgm:prSet/>
      <dgm:spPr/>
      <dgm:t>
        <a:bodyPr/>
        <a:lstStyle/>
        <a:p>
          <a:endParaRPr lang="th-TH"/>
        </a:p>
      </dgm:t>
    </dgm:pt>
    <dgm:pt modelId="{8423310B-2409-42C4-8924-246444EE7365}" type="sibTrans" cxnId="{2A6DA23C-5484-4E5B-943F-A294BA9444E3}">
      <dgm:prSet/>
      <dgm:spPr/>
      <dgm:t>
        <a:bodyPr/>
        <a:lstStyle/>
        <a:p>
          <a:endParaRPr lang="th-TH"/>
        </a:p>
      </dgm:t>
    </dgm:pt>
    <dgm:pt modelId="{D5BA8DD7-59FC-43BD-B81A-3417285C9748}">
      <dgm:prSet phldrT="[Text]" custT="1"/>
      <dgm:spPr/>
      <dgm:t>
        <a:bodyPr/>
        <a:lstStyle/>
        <a:p>
          <a:r>
            <a:rPr lang="th-TH" sz="2600" b="1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การติดตามควบคุมและประเมินผลการปฏิบัติ</a:t>
          </a:r>
          <a:endParaRPr lang="th-TH" sz="2600" b="1" dirty="0"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5D43863D-AC0B-4FAD-862F-5096B9A94337}" type="parTrans" cxnId="{570F63C0-ACD1-4225-B842-3B5188FBB919}">
      <dgm:prSet/>
      <dgm:spPr/>
      <dgm:t>
        <a:bodyPr/>
        <a:lstStyle/>
        <a:p>
          <a:endParaRPr lang="th-TH"/>
        </a:p>
      </dgm:t>
    </dgm:pt>
    <dgm:pt modelId="{33F3539E-2703-4E04-8B62-05B9D51B67EB}" type="sibTrans" cxnId="{570F63C0-ACD1-4225-B842-3B5188FBB919}">
      <dgm:prSet/>
      <dgm:spPr/>
      <dgm:t>
        <a:bodyPr/>
        <a:lstStyle/>
        <a:p>
          <a:endParaRPr lang="th-TH"/>
        </a:p>
      </dgm:t>
    </dgm:pt>
    <dgm:pt modelId="{9D3BC094-32C5-485F-8794-C4E9F2C84796}" type="pres">
      <dgm:prSet presAssocID="{734A9221-C584-4D58-8D16-115F2A0FE320}" presName="cycle" presStyleCnt="0">
        <dgm:presLayoutVars>
          <dgm:dir/>
          <dgm:resizeHandles val="exact"/>
        </dgm:presLayoutVars>
      </dgm:prSet>
      <dgm:spPr/>
    </dgm:pt>
    <dgm:pt modelId="{B6D11DB2-D0BC-4AA8-8B46-68EAE573EE07}" type="pres">
      <dgm:prSet presAssocID="{F0346E7B-DC9F-431F-9691-D7AE408A52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16EE7D-8D9C-4E39-8940-0C682A58A3A8}" type="pres">
      <dgm:prSet presAssocID="{D524960A-B1EB-4CB6-A3CB-FBAA2B2056FE}" presName="sibTrans" presStyleLbl="sibTrans2D1" presStyleIdx="0" presStyleCnt="5"/>
      <dgm:spPr/>
    </dgm:pt>
    <dgm:pt modelId="{A0484BFC-CC52-4D39-BBE6-276A085FE46F}" type="pres">
      <dgm:prSet presAssocID="{D524960A-B1EB-4CB6-A3CB-FBAA2B2056FE}" presName="connectorText" presStyleLbl="sibTrans2D1" presStyleIdx="0" presStyleCnt="5"/>
      <dgm:spPr/>
    </dgm:pt>
    <dgm:pt modelId="{3B9EB7A7-6C06-48A0-9A95-9F204DB896E6}" type="pres">
      <dgm:prSet presAssocID="{9120CFAC-C0C6-4FF7-8929-87158AF8F5E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440320-A51C-46DE-832F-55E5FA37D226}" type="pres">
      <dgm:prSet presAssocID="{37933305-F427-4BDC-B5BF-3B14068BD278}" presName="sibTrans" presStyleLbl="sibTrans2D1" presStyleIdx="1" presStyleCnt="5"/>
      <dgm:spPr/>
    </dgm:pt>
    <dgm:pt modelId="{8B3E3A9B-5FAA-4923-A3CA-5B1E0D2E90D1}" type="pres">
      <dgm:prSet presAssocID="{37933305-F427-4BDC-B5BF-3B14068BD278}" presName="connectorText" presStyleLbl="sibTrans2D1" presStyleIdx="1" presStyleCnt="5"/>
      <dgm:spPr/>
    </dgm:pt>
    <dgm:pt modelId="{4EBDD080-5FF3-464F-BC7C-E538E45DB4AC}" type="pres">
      <dgm:prSet presAssocID="{8C3453E2-AA9D-4144-826A-3773D5FD6A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2115CB-5C35-4A00-8749-7489544286D9}" type="pres">
      <dgm:prSet presAssocID="{26A784EB-861E-4F08-BF3C-5036F0E62DD5}" presName="sibTrans" presStyleLbl="sibTrans2D1" presStyleIdx="2" presStyleCnt="5"/>
      <dgm:spPr/>
    </dgm:pt>
    <dgm:pt modelId="{1E7DF0B1-1DD2-4D57-A045-6245EBF563C7}" type="pres">
      <dgm:prSet presAssocID="{26A784EB-861E-4F08-BF3C-5036F0E62DD5}" presName="connectorText" presStyleLbl="sibTrans2D1" presStyleIdx="2" presStyleCnt="5"/>
      <dgm:spPr/>
    </dgm:pt>
    <dgm:pt modelId="{1B9EB517-70FF-4C6B-BC9B-6E9E748DAE3C}" type="pres">
      <dgm:prSet presAssocID="{66017688-2BDD-426E-8311-E0BB15665A91}" presName="node" presStyleLbl="node1" presStyleIdx="3" presStyleCnt="5">
        <dgm:presLayoutVars>
          <dgm:bulletEnabled val="1"/>
        </dgm:presLayoutVars>
      </dgm:prSet>
      <dgm:spPr/>
    </dgm:pt>
    <dgm:pt modelId="{941542C4-E7B3-4B10-9F6B-85F5BCBF0D28}" type="pres">
      <dgm:prSet presAssocID="{8423310B-2409-42C4-8924-246444EE7365}" presName="sibTrans" presStyleLbl="sibTrans2D1" presStyleIdx="3" presStyleCnt="5"/>
      <dgm:spPr/>
    </dgm:pt>
    <dgm:pt modelId="{0014CB27-D798-43B3-84EB-333BA17986C9}" type="pres">
      <dgm:prSet presAssocID="{8423310B-2409-42C4-8924-246444EE7365}" presName="connectorText" presStyleLbl="sibTrans2D1" presStyleIdx="3" presStyleCnt="5"/>
      <dgm:spPr/>
    </dgm:pt>
    <dgm:pt modelId="{269AF471-534C-4FAF-A35F-D83748A481DA}" type="pres">
      <dgm:prSet presAssocID="{D5BA8DD7-59FC-43BD-B81A-3417285C9748}" presName="node" presStyleLbl="node1" presStyleIdx="4" presStyleCnt="5">
        <dgm:presLayoutVars>
          <dgm:bulletEnabled val="1"/>
        </dgm:presLayoutVars>
      </dgm:prSet>
      <dgm:spPr/>
    </dgm:pt>
    <dgm:pt modelId="{2262BB35-C0D5-4F30-89D0-9D605A54D6F0}" type="pres">
      <dgm:prSet presAssocID="{33F3539E-2703-4E04-8B62-05B9D51B67EB}" presName="sibTrans" presStyleLbl="sibTrans2D1" presStyleIdx="4" presStyleCnt="5"/>
      <dgm:spPr/>
    </dgm:pt>
    <dgm:pt modelId="{709AFC1C-F28C-49DB-A5FC-3D36240D0620}" type="pres">
      <dgm:prSet presAssocID="{33F3539E-2703-4E04-8B62-05B9D51B67EB}" presName="connectorText" presStyleLbl="sibTrans2D1" presStyleIdx="4" presStyleCnt="5"/>
      <dgm:spPr/>
    </dgm:pt>
  </dgm:ptLst>
  <dgm:cxnLst>
    <dgm:cxn modelId="{570F63C0-ACD1-4225-B842-3B5188FBB919}" srcId="{734A9221-C584-4D58-8D16-115F2A0FE320}" destId="{D5BA8DD7-59FC-43BD-B81A-3417285C9748}" srcOrd="4" destOrd="0" parTransId="{5D43863D-AC0B-4FAD-862F-5096B9A94337}" sibTransId="{33F3539E-2703-4E04-8B62-05B9D51B67EB}"/>
    <dgm:cxn modelId="{DD590D17-C2FB-40E5-8600-E60DF4E25886}" type="presOf" srcId="{8423310B-2409-42C4-8924-246444EE7365}" destId="{0014CB27-D798-43B3-84EB-333BA17986C9}" srcOrd="1" destOrd="0" presId="urn:microsoft.com/office/officeart/2005/8/layout/cycle2"/>
    <dgm:cxn modelId="{A32A3658-E42B-49B1-89CC-1BB13407EA5E}" type="presOf" srcId="{8423310B-2409-42C4-8924-246444EE7365}" destId="{941542C4-E7B3-4B10-9F6B-85F5BCBF0D28}" srcOrd="0" destOrd="0" presId="urn:microsoft.com/office/officeart/2005/8/layout/cycle2"/>
    <dgm:cxn modelId="{B984C53F-B9BD-4794-97AA-2D07193BEF18}" type="presOf" srcId="{F0346E7B-DC9F-431F-9691-D7AE408A52CC}" destId="{B6D11DB2-D0BC-4AA8-8B46-68EAE573EE07}" srcOrd="0" destOrd="0" presId="urn:microsoft.com/office/officeart/2005/8/layout/cycle2"/>
    <dgm:cxn modelId="{2A6DA23C-5484-4E5B-943F-A294BA9444E3}" srcId="{734A9221-C584-4D58-8D16-115F2A0FE320}" destId="{66017688-2BDD-426E-8311-E0BB15665A91}" srcOrd="3" destOrd="0" parTransId="{E23BE766-04D9-4BC5-A1F5-485756DAA434}" sibTransId="{8423310B-2409-42C4-8924-246444EE7365}"/>
    <dgm:cxn modelId="{69BD6FE7-2BA0-4771-8317-320DDA8BD975}" type="presOf" srcId="{26A784EB-861E-4F08-BF3C-5036F0E62DD5}" destId="{1E7DF0B1-1DD2-4D57-A045-6245EBF563C7}" srcOrd="1" destOrd="0" presId="urn:microsoft.com/office/officeart/2005/8/layout/cycle2"/>
    <dgm:cxn modelId="{662F6CD2-A299-43C0-99B5-3FAF42CE8030}" type="presOf" srcId="{66017688-2BDD-426E-8311-E0BB15665A91}" destId="{1B9EB517-70FF-4C6B-BC9B-6E9E748DAE3C}" srcOrd="0" destOrd="0" presId="urn:microsoft.com/office/officeart/2005/8/layout/cycle2"/>
    <dgm:cxn modelId="{B69FA5D8-1B65-481D-AD9F-D19A552675BC}" type="presOf" srcId="{734A9221-C584-4D58-8D16-115F2A0FE320}" destId="{9D3BC094-32C5-485F-8794-C4E9F2C84796}" srcOrd="0" destOrd="0" presId="urn:microsoft.com/office/officeart/2005/8/layout/cycle2"/>
    <dgm:cxn modelId="{4A15BB27-2671-4668-B76E-7CC520DFECB8}" srcId="{734A9221-C584-4D58-8D16-115F2A0FE320}" destId="{8C3453E2-AA9D-4144-826A-3773D5FD6A62}" srcOrd="2" destOrd="0" parTransId="{A46B7795-8670-4A4C-92CD-F0524F1D6705}" sibTransId="{26A784EB-861E-4F08-BF3C-5036F0E62DD5}"/>
    <dgm:cxn modelId="{5D669C41-60C4-4184-89A8-C2D397EDF085}" type="presOf" srcId="{33F3539E-2703-4E04-8B62-05B9D51B67EB}" destId="{2262BB35-C0D5-4F30-89D0-9D605A54D6F0}" srcOrd="0" destOrd="0" presId="urn:microsoft.com/office/officeart/2005/8/layout/cycle2"/>
    <dgm:cxn modelId="{BC2DF779-3EEC-48DD-A905-ACCDAD177796}" type="presOf" srcId="{9120CFAC-C0C6-4FF7-8929-87158AF8F5E0}" destId="{3B9EB7A7-6C06-48A0-9A95-9F204DB896E6}" srcOrd="0" destOrd="0" presId="urn:microsoft.com/office/officeart/2005/8/layout/cycle2"/>
    <dgm:cxn modelId="{979E7897-CF84-4BA7-9B6A-89BF7C517D35}" srcId="{734A9221-C584-4D58-8D16-115F2A0FE320}" destId="{F0346E7B-DC9F-431F-9691-D7AE408A52CC}" srcOrd="0" destOrd="0" parTransId="{A11D325B-DE5D-4916-B546-43C4C7006356}" sibTransId="{D524960A-B1EB-4CB6-A3CB-FBAA2B2056FE}"/>
    <dgm:cxn modelId="{9FE5D8A7-6C28-48DF-AD67-695A8C3CB49A}" type="presOf" srcId="{D524960A-B1EB-4CB6-A3CB-FBAA2B2056FE}" destId="{A0484BFC-CC52-4D39-BBE6-276A085FE46F}" srcOrd="1" destOrd="0" presId="urn:microsoft.com/office/officeart/2005/8/layout/cycle2"/>
    <dgm:cxn modelId="{12928BF9-1436-4FB5-B453-3A61C390BE52}" type="presOf" srcId="{37933305-F427-4BDC-B5BF-3B14068BD278}" destId="{8B3E3A9B-5FAA-4923-A3CA-5B1E0D2E90D1}" srcOrd="1" destOrd="0" presId="urn:microsoft.com/office/officeart/2005/8/layout/cycle2"/>
    <dgm:cxn modelId="{7C11CBF2-8F25-4579-A5E1-6F7B2FA13F58}" type="presOf" srcId="{33F3539E-2703-4E04-8B62-05B9D51B67EB}" destId="{709AFC1C-F28C-49DB-A5FC-3D36240D0620}" srcOrd="1" destOrd="0" presId="urn:microsoft.com/office/officeart/2005/8/layout/cycle2"/>
    <dgm:cxn modelId="{84A86F53-9E30-4873-B06D-400116B82476}" type="presOf" srcId="{37933305-F427-4BDC-B5BF-3B14068BD278}" destId="{41440320-A51C-46DE-832F-55E5FA37D226}" srcOrd="0" destOrd="0" presId="urn:microsoft.com/office/officeart/2005/8/layout/cycle2"/>
    <dgm:cxn modelId="{B02F7E59-3ECF-4753-A8E9-54431EBF9214}" type="presOf" srcId="{8C3453E2-AA9D-4144-826A-3773D5FD6A62}" destId="{4EBDD080-5FF3-464F-BC7C-E538E45DB4AC}" srcOrd="0" destOrd="0" presId="urn:microsoft.com/office/officeart/2005/8/layout/cycle2"/>
    <dgm:cxn modelId="{320E5829-0324-4FED-A2F0-BD50719AFA6D}" type="presOf" srcId="{D5BA8DD7-59FC-43BD-B81A-3417285C9748}" destId="{269AF471-534C-4FAF-A35F-D83748A481DA}" srcOrd="0" destOrd="0" presId="urn:microsoft.com/office/officeart/2005/8/layout/cycle2"/>
    <dgm:cxn modelId="{8C6A7FAB-2A2E-4D25-B00B-562EDE96A8F1}" type="presOf" srcId="{D524960A-B1EB-4CB6-A3CB-FBAA2B2056FE}" destId="{0816EE7D-8D9C-4E39-8940-0C682A58A3A8}" srcOrd="0" destOrd="0" presId="urn:microsoft.com/office/officeart/2005/8/layout/cycle2"/>
    <dgm:cxn modelId="{8B918698-7F6F-4260-B741-E280A1C83B3E}" srcId="{734A9221-C584-4D58-8D16-115F2A0FE320}" destId="{9120CFAC-C0C6-4FF7-8929-87158AF8F5E0}" srcOrd="1" destOrd="0" parTransId="{FCE7ED68-3AA1-49DC-BA27-BFEEAE4B684B}" sibTransId="{37933305-F427-4BDC-B5BF-3B14068BD278}"/>
    <dgm:cxn modelId="{CF64C28A-5B64-4A85-BE24-F46667A57A20}" type="presOf" srcId="{26A784EB-861E-4F08-BF3C-5036F0E62DD5}" destId="{5D2115CB-5C35-4A00-8749-7489544286D9}" srcOrd="0" destOrd="0" presId="urn:microsoft.com/office/officeart/2005/8/layout/cycle2"/>
    <dgm:cxn modelId="{443F13C7-A907-4282-8F9C-A1221740C0D8}" type="presParOf" srcId="{9D3BC094-32C5-485F-8794-C4E9F2C84796}" destId="{B6D11DB2-D0BC-4AA8-8B46-68EAE573EE07}" srcOrd="0" destOrd="0" presId="urn:microsoft.com/office/officeart/2005/8/layout/cycle2"/>
    <dgm:cxn modelId="{99EE61E5-EEDB-427E-979D-54C31169BCE7}" type="presParOf" srcId="{9D3BC094-32C5-485F-8794-C4E9F2C84796}" destId="{0816EE7D-8D9C-4E39-8940-0C682A58A3A8}" srcOrd="1" destOrd="0" presId="urn:microsoft.com/office/officeart/2005/8/layout/cycle2"/>
    <dgm:cxn modelId="{AD895B6F-E115-4A11-95F1-4E6EA637DEC0}" type="presParOf" srcId="{0816EE7D-8D9C-4E39-8940-0C682A58A3A8}" destId="{A0484BFC-CC52-4D39-BBE6-276A085FE46F}" srcOrd="0" destOrd="0" presId="urn:microsoft.com/office/officeart/2005/8/layout/cycle2"/>
    <dgm:cxn modelId="{BC134518-0296-47B5-92BA-9FD1D3F2F3C4}" type="presParOf" srcId="{9D3BC094-32C5-485F-8794-C4E9F2C84796}" destId="{3B9EB7A7-6C06-48A0-9A95-9F204DB896E6}" srcOrd="2" destOrd="0" presId="urn:microsoft.com/office/officeart/2005/8/layout/cycle2"/>
    <dgm:cxn modelId="{DCCED71C-FF94-4D69-AE1A-CDC11E95ADA5}" type="presParOf" srcId="{9D3BC094-32C5-485F-8794-C4E9F2C84796}" destId="{41440320-A51C-46DE-832F-55E5FA37D226}" srcOrd="3" destOrd="0" presId="urn:microsoft.com/office/officeart/2005/8/layout/cycle2"/>
    <dgm:cxn modelId="{38C07C7B-AB14-4476-9800-C922E6B015DC}" type="presParOf" srcId="{41440320-A51C-46DE-832F-55E5FA37D226}" destId="{8B3E3A9B-5FAA-4923-A3CA-5B1E0D2E90D1}" srcOrd="0" destOrd="0" presId="urn:microsoft.com/office/officeart/2005/8/layout/cycle2"/>
    <dgm:cxn modelId="{02FFF67F-FDEB-4F62-8783-1B0DDFD8C60B}" type="presParOf" srcId="{9D3BC094-32C5-485F-8794-C4E9F2C84796}" destId="{4EBDD080-5FF3-464F-BC7C-E538E45DB4AC}" srcOrd="4" destOrd="0" presId="urn:microsoft.com/office/officeart/2005/8/layout/cycle2"/>
    <dgm:cxn modelId="{0919B48C-9607-4791-95E3-2D692D9C0442}" type="presParOf" srcId="{9D3BC094-32C5-485F-8794-C4E9F2C84796}" destId="{5D2115CB-5C35-4A00-8749-7489544286D9}" srcOrd="5" destOrd="0" presId="urn:microsoft.com/office/officeart/2005/8/layout/cycle2"/>
    <dgm:cxn modelId="{7F3BDCF9-6BD7-48C3-91C3-FEA713207E0B}" type="presParOf" srcId="{5D2115CB-5C35-4A00-8749-7489544286D9}" destId="{1E7DF0B1-1DD2-4D57-A045-6245EBF563C7}" srcOrd="0" destOrd="0" presId="urn:microsoft.com/office/officeart/2005/8/layout/cycle2"/>
    <dgm:cxn modelId="{8248D043-5A75-4697-91D2-835100114C31}" type="presParOf" srcId="{9D3BC094-32C5-485F-8794-C4E9F2C84796}" destId="{1B9EB517-70FF-4C6B-BC9B-6E9E748DAE3C}" srcOrd="6" destOrd="0" presId="urn:microsoft.com/office/officeart/2005/8/layout/cycle2"/>
    <dgm:cxn modelId="{ED113F50-690B-4D55-A222-F2F5CE850EFB}" type="presParOf" srcId="{9D3BC094-32C5-485F-8794-C4E9F2C84796}" destId="{941542C4-E7B3-4B10-9F6B-85F5BCBF0D28}" srcOrd="7" destOrd="0" presId="urn:microsoft.com/office/officeart/2005/8/layout/cycle2"/>
    <dgm:cxn modelId="{BD635153-2A56-42F8-8016-48B7E8F35DBD}" type="presParOf" srcId="{941542C4-E7B3-4B10-9F6B-85F5BCBF0D28}" destId="{0014CB27-D798-43B3-84EB-333BA17986C9}" srcOrd="0" destOrd="0" presId="urn:microsoft.com/office/officeart/2005/8/layout/cycle2"/>
    <dgm:cxn modelId="{8BC3C932-FD00-48D9-9D4E-9CAEF9E17510}" type="presParOf" srcId="{9D3BC094-32C5-485F-8794-C4E9F2C84796}" destId="{269AF471-534C-4FAF-A35F-D83748A481DA}" srcOrd="8" destOrd="0" presId="urn:microsoft.com/office/officeart/2005/8/layout/cycle2"/>
    <dgm:cxn modelId="{8BBDA0DB-8B66-4D09-8F95-295B285CC516}" type="presParOf" srcId="{9D3BC094-32C5-485F-8794-C4E9F2C84796}" destId="{2262BB35-C0D5-4F30-89D0-9D605A54D6F0}" srcOrd="9" destOrd="0" presId="urn:microsoft.com/office/officeart/2005/8/layout/cycle2"/>
    <dgm:cxn modelId="{9FC953B1-F963-413F-A65C-5BA4D2014AAB}" type="presParOf" srcId="{2262BB35-C0D5-4F30-89D0-9D605A54D6F0}" destId="{709AFC1C-F28C-49DB-A5FC-3D36240D062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11DB2-D0BC-4AA8-8B46-68EAE573EE07}">
      <dsp:nvSpPr>
        <dsp:cNvPr id="0" name=""/>
        <dsp:cNvSpPr/>
      </dsp:nvSpPr>
      <dsp:spPr>
        <a:xfrm>
          <a:off x="3459831" y="1344"/>
          <a:ext cx="1920929" cy="19209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effectLst/>
              <a:latin typeface="DilleniaUPC" panose="02020603050405020304" pitchFamily="18" charset="-34"/>
              <a:cs typeface="DilleniaUPC" panose="02020603050405020304" pitchFamily="18" charset="-34"/>
            </a:rPr>
            <a:t>การระบุความเสี่ยง</a:t>
          </a:r>
          <a:endParaRPr lang="th-TH" sz="3200" b="1" kern="1200" dirty="0">
            <a:effectLst/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3741145" y="282658"/>
        <a:ext cx="1358301" cy="1358301"/>
      </dsp:txXfrm>
    </dsp:sp>
    <dsp:sp modelId="{0816EE7D-8D9C-4E39-8940-0C682A58A3A8}">
      <dsp:nvSpPr>
        <dsp:cNvPr id="0" name=""/>
        <dsp:cNvSpPr/>
      </dsp:nvSpPr>
      <dsp:spPr>
        <a:xfrm rot="2160000">
          <a:off x="5320128" y="1477040"/>
          <a:ext cx="510972" cy="648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/>
        </a:p>
      </dsp:txBody>
      <dsp:txXfrm>
        <a:off x="5334766" y="1561652"/>
        <a:ext cx="357680" cy="388987"/>
      </dsp:txXfrm>
    </dsp:sp>
    <dsp:sp modelId="{3B9EB7A7-6C06-48A0-9A95-9F204DB896E6}">
      <dsp:nvSpPr>
        <dsp:cNvPr id="0" name=""/>
        <dsp:cNvSpPr/>
      </dsp:nvSpPr>
      <dsp:spPr>
        <a:xfrm>
          <a:off x="5793868" y="1697122"/>
          <a:ext cx="1920929" cy="19209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การวิเคราะห์และประเมินความเสี่ยง</a:t>
          </a:r>
          <a:endParaRPr lang="th-TH" sz="2800" b="1" kern="1200" dirty="0"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6075182" y="1978436"/>
        <a:ext cx="1358301" cy="1358301"/>
      </dsp:txXfrm>
    </dsp:sp>
    <dsp:sp modelId="{41440320-A51C-46DE-832F-55E5FA37D226}">
      <dsp:nvSpPr>
        <dsp:cNvPr id="0" name=""/>
        <dsp:cNvSpPr/>
      </dsp:nvSpPr>
      <dsp:spPr>
        <a:xfrm rot="6480000">
          <a:off x="6057554" y="3691589"/>
          <a:ext cx="510972" cy="648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/>
        </a:p>
      </dsp:txBody>
      <dsp:txXfrm rot="10800000">
        <a:off x="6157885" y="3748357"/>
        <a:ext cx="357680" cy="388987"/>
      </dsp:txXfrm>
    </dsp:sp>
    <dsp:sp modelId="{4EBDD080-5FF3-464F-BC7C-E538E45DB4AC}">
      <dsp:nvSpPr>
        <dsp:cNvPr id="0" name=""/>
        <dsp:cNvSpPr/>
      </dsp:nvSpPr>
      <dsp:spPr>
        <a:xfrm>
          <a:off x="4902345" y="4440948"/>
          <a:ext cx="1920929" cy="19209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การวางแผนและกำหนดแนวทางบริหารความเสี่ยง</a:t>
          </a:r>
          <a:endParaRPr lang="th-TH" sz="2600" b="1" kern="1200" dirty="0"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5183659" y="4722262"/>
        <a:ext cx="1358301" cy="1358301"/>
      </dsp:txXfrm>
    </dsp:sp>
    <dsp:sp modelId="{5D2115CB-5C35-4A00-8749-7489544286D9}">
      <dsp:nvSpPr>
        <dsp:cNvPr id="0" name=""/>
        <dsp:cNvSpPr/>
      </dsp:nvSpPr>
      <dsp:spPr>
        <a:xfrm rot="10800000">
          <a:off x="4179271" y="5077255"/>
          <a:ext cx="510972" cy="648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/>
        </a:p>
      </dsp:txBody>
      <dsp:txXfrm rot="10800000">
        <a:off x="4332563" y="5206918"/>
        <a:ext cx="357680" cy="388987"/>
      </dsp:txXfrm>
    </dsp:sp>
    <dsp:sp modelId="{1B9EB517-70FF-4C6B-BC9B-6E9E748DAE3C}">
      <dsp:nvSpPr>
        <dsp:cNvPr id="0" name=""/>
        <dsp:cNvSpPr/>
      </dsp:nvSpPr>
      <dsp:spPr>
        <a:xfrm>
          <a:off x="2017316" y="4440948"/>
          <a:ext cx="1920929" cy="19209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การปฏิบัติตามแนวทางบริหารจัดการความเสี่ยง</a:t>
          </a:r>
          <a:endParaRPr lang="th-TH" sz="2600" b="1" kern="1200" dirty="0"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2298630" y="4722262"/>
        <a:ext cx="1358301" cy="1358301"/>
      </dsp:txXfrm>
    </dsp:sp>
    <dsp:sp modelId="{941542C4-E7B3-4B10-9F6B-85F5BCBF0D28}">
      <dsp:nvSpPr>
        <dsp:cNvPr id="0" name=""/>
        <dsp:cNvSpPr/>
      </dsp:nvSpPr>
      <dsp:spPr>
        <a:xfrm rot="15120000">
          <a:off x="2281002" y="3719096"/>
          <a:ext cx="510972" cy="648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/>
        </a:p>
      </dsp:txBody>
      <dsp:txXfrm rot="10800000">
        <a:off x="2381333" y="3921654"/>
        <a:ext cx="357680" cy="388987"/>
      </dsp:txXfrm>
    </dsp:sp>
    <dsp:sp modelId="{269AF471-534C-4FAF-A35F-D83748A481DA}">
      <dsp:nvSpPr>
        <dsp:cNvPr id="0" name=""/>
        <dsp:cNvSpPr/>
      </dsp:nvSpPr>
      <dsp:spPr>
        <a:xfrm>
          <a:off x="1125793" y="1697122"/>
          <a:ext cx="1920929" cy="192092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smtClean="0">
              <a:latin typeface="DilleniaUPC" panose="02020603050405020304" pitchFamily="18" charset="-34"/>
              <a:cs typeface="DilleniaUPC" panose="02020603050405020304" pitchFamily="18" charset="-34"/>
            </a:rPr>
            <a:t>การติดตามควบคุมและประเมินผลการปฏิบัติ</a:t>
          </a:r>
          <a:endParaRPr lang="th-TH" sz="2600" b="1" kern="1200" dirty="0"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1407107" y="1978436"/>
        <a:ext cx="1358301" cy="1358301"/>
      </dsp:txXfrm>
    </dsp:sp>
    <dsp:sp modelId="{2262BB35-C0D5-4F30-89D0-9D605A54D6F0}">
      <dsp:nvSpPr>
        <dsp:cNvPr id="0" name=""/>
        <dsp:cNvSpPr/>
      </dsp:nvSpPr>
      <dsp:spPr>
        <a:xfrm rot="19440000">
          <a:off x="2986091" y="1494041"/>
          <a:ext cx="510972" cy="648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/>
        </a:p>
      </dsp:txBody>
      <dsp:txXfrm>
        <a:off x="3000729" y="1668755"/>
        <a:ext cx="357680" cy="38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1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2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967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8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0202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515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659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7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22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46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871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71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045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130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91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9ACB-310D-4A24-883A-E0A5CE3D2603}" type="datetimeFigureOut">
              <a:rPr lang="th-TH" smtClean="0"/>
              <a:t>08/04/63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967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8825" y="5886188"/>
            <a:ext cx="10142298" cy="908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028825" y="6096661"/>
            <a:ext cx="10163175" cy="773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832" y="2019428"/>
            <a:ext cx="9086113" cy="1646302"/>
          </a:xfrm>
        </p:spPr>
        <p:txBody>
          <a:bodyPr/>
          <a:lstStyle/>
          <a:p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กระบวนการบริหารความเสี่ยง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5353" y="6212004"/>
            <a:ext cx="10037523" cy="651735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คณะการแพทย์แผนไทยอภัยภูเบศร มหาวิทยาลัยบูรพา</a:t>
            </a:r>
            <a:endParaRPr lang="th-TH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087"/>
            <a:ext cx="2154477" cy="15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597111"/>
              </p:ext>
            </p:extLst>
          </p:nvPr>
        </p:nvGraphicFramePr>
        <p:xfrm>
          <a:off x="391090" y="250521"/>
          <a:ext cx="8840592" cy="6363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3824" y="3469710"/>
            <a:ext cx="349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กระบวนการบริหารความเสี่ยง</a:t>
            </a:r>
            <a:endParaRPr lang="th-TH" sz="3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67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8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เครื่องมือที่ใช้</a:t>
            </a:r>
            <a:endParaRPr lang="th-TH" sz="88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Risk Matrix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err="1" smtClean="0">
                <a:latin typeface="DilleniaUPC" panose="02020603050405020304" pitchFamily="18" charset="-34"/>
                <a:cs typeface="DilleniaUPC" panose="02020603050405020304" pitchFamily="18" charset="-34"/>
              </a:rPr>
              <a:t>LxC</a:t>
            </a:r>
            <a:endParaRPr lang="en-US" sz="44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>
                <a:latin typeface="DilleniaUPC" panose="02020603050405020304" pitchFamily="18" charset="-34"/>
                <a:cs typeface="DilleniaUPC" panose="02020603050405020304" pitchFamily="18" charset="-34"/>
              </a:rPr>
              <a:t>4T  Terminate/  Transfer/ Treat/  Take</a:t>
            </a:r>
            <a:endParaRPr lang="en-US" sz="44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§"/>
            </a:pPr>
            <a:endParaRPr lang="th-TH" sz="4400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0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ประเภทความเสี่ยง</a:t>
            </a:r>
            <a:endParaRPr lang="th-TH" sz="66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52" y="1573735"/>
            <a:ext cx="9817794" cy="4540462"/>
          </a:xfr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ความเสี่ยงด้านทรัพยากร (การเงิน งบประมาณ ระบบเทคโนโลยีสารสนเทศ อาคารสถานที่) </a:t>
            </a:r>
            <a:endParaRPr lang="th-TH" sz="28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ความเสี่ยงด้านยุทธศาสตร์  หรือกลยุทธ์ของ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มหาวิทยาลัย</a:t>
            </a: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ความเสี่ยงด้านนโยบาย กฎหมาย ระเบียบ ข้อบังคับ </a:t>
            </a:r>
            <a:endParaRPr lang="th-TH" sz="28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ความเสี่ยงด้านการปฏิบัติงานเช่น ความเสี่ยงของกระบวนการบริหารหลักสูตร 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การ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บริหารงานวิจัย 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ระบบงาน </a:t>
            </a: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ระบบประกันคุณภาพ </a:t>
            </a:r>
            <a:endParaRPr lang="th-TH" sz="28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ความเสี่ยงด้านบุคลากรและความเสี่ยงด้านธรรมาภิบาล โดยเฉพาะจรรยาบรรณของอาจารย์และบุคลากร </a:t>
            </a:r>
            <a:endParaRPr lang="th-TH" sz="2800" dirty="0" smtClean="0"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ความเสี่ยงจากเหตุการณ์</a:t>
            </a:r>
            <a:r>
              <a:rPr lang="th-TH" sz="2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ภายนอก</a:t>
            </a:r>
          </a:p>
          <a:p>
            <a:pPr>
              <a:buFont typeface="+mj-lt"/>
              <a:buAutoNum type="arabicParenR"/>
            </a:pPr>
            <a:r>
              <a:rPr lang="th-TH" sz="2800" dirty="0">
                <a:latin typeface="DilleniaUPC" panose="02020603050405020304" pitchFamily="18" charset="-34"/>
                <a:cs typeface="DilleniaUPC" panose="02020603050405020304" pitchFamily="18" charset="-34"/>
              </a:rPr>
              <a:t>ความเสี่ยงด้านอื่นๆ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14804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609600"/>
            <a:ext cx="9198591" cy="1320800"/>
          </a:xfrm>
        </p:spPr>
        <p:txBody>
          <a:bodyPr>
            <a:noAutofit/>
          </a:bodyPr>
          <a:lstStyle/>
          <a:p>
            <a:r>
              <a:rPr lang="th-TH" sz="4800" b="1" dirty="0">
                <a:latin typeface="DilleniaUPC" panose="02020603050405020304" pitchFamily="18" charset="-34"/>
                <a:cs typeface="DilleniaUPC" panose="02020603050405020304" pitchFamily="18" charset="-34"/>
              </a:rPr>
              <a:t>แบบฟอร์มประกอบการบริหารความเสี่ยงของคณะ/หน่วยงาน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38" y="2005415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th-TH" sz="40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แบบฟอร์มการวิเคราะห์และระบุความ</a:t>
            </a:r>
            <a:r>
              <a:rPr lang="th-TH" sz="40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เสี่ยง</a:t>
            </a:r>
          </a:p>
          <a:p>
            <a:pPr>
              <a:buFont typeface="+mj-lt"/>
              <a:buAutoNum type="arabicParenR"/>
            </a:pPr>
            <a:r>
              <a:rPr lang="th-TH" sz="40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แบบฟอร์มการประเมินความ</a:t>
            </a:r>
            <a:r>
              <a:rPr lang="th-TH" sz="40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เสี่ยง</a:t>
            </a:r>
          </a:p>
          <a:p>
            <a:pPr>
              <a:buFont typeface="+mj-lt"/>
              <a:buAutoNum type="arabicParenR"/>
            </a:pPr>
            <a:r>
              <a:rPr lang="th-TH" sz="4000" dirty="0">
                <a:latin typeface="DilleniaUPC" panose="02020603050405020304" pitchFamily="18" charset="-34"/>
                <a:cs typeface="DilleniaUPC" panose="02020603050405020304" pitchFamily="18" charset="-34"/>
              </a:rPr>
              <a:t>แบบฟอร์มการกำหนดแผนการบริหารความเสี่ยง</a:t>
            </a:r>
          </a:p>
        </p:txBody>
      </p:sp>
      <p:sp>
        <p:nvSpPr>
          <p:cNvPr id="8" name="Rectangle 7"/>
          <p:cNvSpPr/>
          <p:nvPr/>
        </p:nvSpPr>
        <p:spPr>
          <a:xfrm>
            <a:off x="2028825" y="5886188"/>
            <a:ext cx="10142298" cy="908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028825" y="6096661"/>
            <a:ext cx="10163175" cy="773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557490" y="6218790"/>
            <a:ext cx="9411597" cy="651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th-TH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คณะการแพทย์แผนไทยอภัยภูเบศร มหาวิทยาลัยบูรพา</a:t>
            </a:r>
            <a:endParaRPr lang="th-TH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087"/>
            <a:ext cx="2154477" cy="15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474142"/>
            <a:ext cx="9198591" cy="1320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Download </a:t>
            </a:r>
            <a:r>
              <a:rPr lang="th-TH" sz="7200" b="1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เอกสารเพิ่มเติมได้ที่ </a:t>
            </a:r>
            <a:endParaRPr lang="th-TH" sz="7200" b="1" dirty="0"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28825" y="5886188"/>
            <a:ext cx="10142298" cy="908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028825" y="6096661"/>
            <a:ext cx="10163175" cy="773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557490" y="6218790"/>
            <a:ext cx="9411597" cy="651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th-TH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คณะการแพทย์แผนไทยอภัยภูเบศร มหาวิทยาลัยบูรพา</a:t>
            </a:r>
            <a:endParaRPr lang="th-TH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087"/>
            <a:ext cx="2154477" cy="1538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5994" y="5276135"/>
            <a:ext cx="4956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https://qrgo.page.link/8cCSS</a:t>
            </a:r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7" y="1703677"/>
            <a:ext cx="3331859" cy="33318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6844481" y="2953574"/>
            <a:ext cx="298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SCAN ME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Chevron 11"/>
          <p:cNvSpPr/>
          <p:nvPr/>
        </p:nvSpPr>
        <p:spPr>
          <a:xfrm flipH="1">
            <a:off x="5694254" y="2571000"/>
            <a:ext cx="1405720" cy="17332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201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DilleniaUPC</vt:lpstr>
      <vt:lpstr>IrisUPC</vt:lpstr>
      <vt:lpstr>Trebuchet MS</vt:lpstr>
      <vt:lpstr>Wingdings</vt:lpstr>
      <vt:lpstr>Wingdings 3</vt:lpstr>
      <vt:lpstr>Facet</vt:lpstr>
      <vt:lpstr>กระบวนการบริหารความเสี่ยง</vt:lpstr>
      <vt:lpstr>PowerPoint Presentation</vt:lpstr>
      <vt:lpstr>เครื่องมือที่ใช้</vt:lpstr>
      <vt:lpstr>ประเภทความเสี่ยง</vt:lpstr>
      <vt:lpstr>แบบฟอร์มประกอบการบริหารความเสี่ยงของคณะ/หน่วยงาน</vt:lpstr>
      <vt:lpstr>Download เอกสารเพิ่มเติมได้ที่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2020-04-08T06:19:29Z</dcterms:created>
  <dcterms:modified xsi:type="dcterms:W3CDTF">2020-04-08T06:45:55Z</dcterms:modified>
</cp:coreProperties>
</file>